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slides/slide13.xml" Type="http://schemas.openxmlformats.org/officeDocument/2006/relationships/slide"/><Relationship Id="rId15" Target="slides/slide14.xml" Type="http://schemas.openxmlformats.org/officeDocument/2006/relationships/slide"/><Relationship Id="rId16" Target="slides/slide15.xml" Type="http://schemas.openxmlformats.org/officeDocument/2006/relationships/slide"/><Relationship Id="rId17" Target="slides/slide16.xml" Type="http://schemas.openxmlformats.org/officeDocument/2006/relationships/slide"/><Relationship Id="rId18" Target="slides/slide17.xml" Type="http://schemas.openxmlformats.org/officeDocument/2006/relationships/slide"/><Relationship Id="rId19" Target="slides/slide18.xml" Type="http://schemas.openxmlformats.org/officeDocument/2006/relationships/slide"/><Relationship Id="rId20" Target="slides/slide19.xml" Type="http://schemas.openxmlformats.org/officeDocument/2006/relationships/slide"/><Relationship Id="rId21" Target="slides/slide20.xml" Type="http://schemas.openxmlformats.org/officeDocument/2006/relationships/slide"/><Relationship Id="rId22" Target="slides/slide21.xml" Type="http://schemas.openxmlformats.org/officeDocument/2006/relationships/slide"/><Relationship Id="rId23" Target="presProps.xml" Type="http://schemas.openxmlformats.org/officeDocument/2006/relationships/presProps"/><Relationship Id="rId24" Target="viewProps.xml" Type="http://schemas.openxmlformats.org/officeDocument/2006/relationships/viewProps"/><Relationship Id="rId25" Target="theme/theme1.xml" Type="http://schemas.openxmlformats.org/officeDocument/2006/relationships/theme"/><Relationship Id="rId26" Target="tableStyles.xml" Type="http://schemas.openxmlformats.org/officeDocument/2006/relationships/tableStyles"/><Relationship Id="rId27" Target="slides/slide2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ఇశ్రాయేలీయులందరు ఆ మనుష్యుని చూచి మిక్కిలి భయపడి వాని యెదుటనుండి పారిపోగా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ఇశ్రాయేలీయులలో ఒకడు వచ్చుచున్న ఆ మనిషిని చూచితిరే; నిజముగా ఇశ్రాయేలీయులను తిరస్కరించుటకై వాడు బయలుదేరుచున్నాడు, వానిని చంపినవానికి రాజు బహుగ ఐశ్వర్యము కలుగజేసి తన కుమార్తెనిచ్చి పెండ్లిచేసి వాని తండ్రి ఇంటివారిని ఇశ్రాయేలీయులలో స్వతంత్రులుగా చేయుననగా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జీవముగల దేవుని సైన్యములను తిరస్కరించుటకు ఈ సున్నతిలేని ఫిలిష్తీయుడు ఎంతటివాడు? వాని చంపి ఇశ్రాయేలీయులనుండి యీ నింద తొలగించినవానికి బహుమతి యేమని తనయొద్ద నిలిచినవారినడుగగా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జనులు వాని చంపినవానికి ఇట్లిట్లు చేయబడునని అతని కుత్తరమిచ్చిరి.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వారితో మాటలాడునది అతని పెద్దన్నయగు ఏలీయాబునకు వినబడగా ఏలీయాబునకు దావీదు మీద కోపమువచ్చి అతనితో నీవిక్కడికెందుకు వచ్చితివి? అరణ్యములోని ఆ చిన్న గొఱ్ఱమందను ఎవరి వశము చేసితివి? నీ గర్వమును నీ హృదయపు చెడుతనమును నేనెరుగుదును; యుద్ధము చూచుటకే గదా నీవు వచ్చితివనెను.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దావీదు నేనేమి చేసితిని? మాట మాత్రము పలికితినని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యొద్దనుండి తొలగి, తిరిగి మరియొకని ఆ ప్రకారమే యడుగగా జనులు వానికి అదే ప్రకారము ప్రత్యుత్తరమిచ్చిరి.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చెప్పిన మాటలు నలుగురికిని తెలియగా జనులు ఆ సంగతి సౌలుతో తెలియజెప్పిరి గనుక అతడు దావీదును పిలువనంపెను.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ఫిలిష్తీయునిబట్టి యెవరి మనస్సును క్రుంగ నిమిత్తము లేదు. మీ దాసుడనైన నేను వానితో పోట్లాడుదునని దావీదు సౌలుతో అనగా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ఈ ఫిలిష్తీయుని ఎదుర్కొని వానితో పోట్లాడుటకు నీకు బలము చాలదు; నీవు బాలుడవు, వాడు బాల్యమునుండి యుద్ధాభ్యాసము చేసినవాడని దావీదుతో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దావీదు సౌలుతో ఇట్లనెను మీ దాసుడనైన నేను నా తండ్రియొక్క గొఱ్ఱలను కాయుచుండ సింహమును ఎలుగుబంటియును వచ్చి మందలోనుండి ఒక గొఱ్ఱపిల్లను ఎత్తికొని పోవుచుండగ.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దానిని తరిమి చంపి దాని నోటనుండి ఆ గొఱ్ఱను విడిపించితిని; అది నా మీదికి రాగా దాని గడ్డము పట్టుకొని దానిని కొట్టి చంపితిని.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దాసుడనైన నేను ఆ సింహమును ఎలుగుబంటిని చంపితినే, జీవముగల దేవుని సైన్యములను తిరస్కరించిన యీ సున్నతిలేని ఫిలిష్తీయుడు వాటిలో ఒకదానివలె అగుననియు,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సింహముయొక్క బలమునుండియు, ఎలుగుబంటి యొక్క బలమునుండియు నన్ను రక్షించిన యెహోవా ఈ ఫిలిష్తీయుని చేతిలోనుండి కూడను నన్ను విడిపించుననియు చెప్పెను. అందుకు సౌలు పొమ్ము; యెహోవా నీకు తోడుగా నుండును గాక అని దావీదుతో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పిమ్మట సౌలు తన యుద్ధవస్త్రములను దావీదునకు ధరింపజేసి, రాగి శిరస్త్రాణమొకటి అతనికి కట్టి, యుద్ధకవచము తొడిగించెను.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సామగ్రి దావీదునకు వాడుకలేదు గనుక తాను తొడిగిన వాటిపైన కత్తి కట్టుకొని వెళ్లకలిగినది లేనిది చూచుకొనిన తరువాత దావీదు ఇవి నాకు వాడుకలేదు, వీటితో నేను వెళ్లలేనని సౌలుతో చెప్పి వాటిని తీసివేసి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కఱ్ఱ చేతపట్టుకొని యేటి లోయలోనుండి అయిదు నున్నని రాళ్లను ఏరుకొని తనయొద్దనున్న చిక్కములో నుంచుకొని వడిసెల చేత పట్టుకొని ఆ ఫిలిష్తీయుని చేరువకు పోయెను.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డాలు మోయువాడు తనకు ముందు నడువగా ఆ ఫిలిష్తీయుడు బయలుదేరి దావీదు దగ్గరకు వచ్చి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చుట్టు పారచూచి దావీదును కనుగొని, అతడు బాలుడై యెఱ్ఱటివాడును రూపసియునై యుండుట చూచి అతని తృణీకరించెను.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ఫిలిష్తీయుడు కఱ్ఱ తీసికొని నీవు నా మీదికి వచ్చుచున్నావే, నేను కుక్కనా? అని దావీదుతో చెప్పి తన దేవతల పేరట దావీదును శపించెను.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17:44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దగ్గరకు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రమ్ము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మాంసమును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ఆకాశ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పక్షులకును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భూమృగముల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ఇచ్చివేతునని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ఆ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17:45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కత్తియు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ఈటెయు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బల్లెమును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ధరించుకొని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మీదికి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వచ్చుచున్నావు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అయితే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తిరస్కరించిన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సైన్యములకధిపతియగు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పేరట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నీమీదికి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వచ్చుచున్నాను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17:46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నాచేతికి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అప్పగించును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చంపి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తెగవేతును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దేవుడున్నాడని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లోక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నివాసులందరును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తెలిసికొనునట్లు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ఫిలిష్తీయులయొక్క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కళేబరములను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ఆకాశపక్షులకును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భూమృగములకును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ఇత్తును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కత్తిచేతను ఈటెచేతను రక్షించువాడు కాడని యీ దండువారందరు తెలిసికొందురు; యుద్ధము యెహోవాదే; ఆయన మిమ్మును మాచేతికి అప్పగించునని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ఫిలిష్తీయుడు లేచి దావీదును కలియుటకై అతనికి ఎదురుపోగా దావీదు వానిని ఎదుర్కొనుటకు సైన్యముతట్టు త్వరగా పరుగెత్తిపోయి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సంచిలో చెయ్యివేసి అందులోనుండి రాయి యొకటి తీసి వడిసెలతో విసరి ఆ ఫిలిష్తీయుని నుదుట కొట్టెను. ఆ రాయి వాని నుదురు చొచ్చినందున వాడు నేలను బోర్లపడెను.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ఫిలిష్తీయునికంటె బలాఢ్యుడై ఖడ్గము లేకయే వడిసెలతోను రాతితోను ఆ ఫిలిష్తీయుని కొట్టి చంపెను.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వాడు బోర్లపడగా దావీదు పరుగెత్తిపోయి ఫిలిష్తీయునిమీద నిలుచుండి వాని కత్తి వరదూసి దానితో వాని చంపి వాని తలను తెగవేసెను. ఫిలిష్తీయులు తమ శూరుడు చచ్చుట చూచి పారిపోయిరి.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ఇశ్రాయేలువారును యూదావారును లేచి జయము జయమని అరచుచు లోయవరకును షరాయిము ఎక్రోను వరకును ఫిలిష్తీయులను తరుమగా ఫిలిష్తీయులు హతులై షరాయిము ఎక్రోను మార్గమున గాతు ఎక్రోను అను పట్టణములవరకు కూలిరి.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తమ సైన్యములను యుద్ధమునకు సమకూర్చి యూదా దేశములోని శోకోలో కూడి ఏఫెస్దమ్మీము దగ్గర శోకోకును అజేకాకును మధ్యను దిగియుండగా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సౌలును ఇశ్రాయేలీయులును కూడివచ్చి ఏలా లోయలో దిగి ఫిలిష్తీయుల కెదురుగ యుద్ధపంక్తులు తీర్చిరి.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ఆ తట్టు పర్వతముమీదను ఇశ్రాయేలీయులు ఈతట్టు పర్వతముమీదను నిలిచియుండగా ఉభయుల మధ్యను ఒక లోయయుండెను.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ఇశ్రాయేలీయులు ఫిలిష్తీయులను తరుముట మాని తిరిగివచ్చి వారి డేరాలను దోచుకొనిరి.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దావీదు ఆ ఫిలిష్తీయుని ఆయుధములను తన డేరాలో ఉంచుకొని అతని తలను తీసికొని యెరూషలేమునకు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దావీదు ఫిలిష్తీయునికి ఎదురుగా పోవుట చూచినప్పుడు తన సైన్యాధిపతియైన అబ్నేరును పిలిచి అబ్నేరూ, ఈ యౌవనుడు ఎవని కుమారుడని అడుగగా అబ్నేరు రాజా, నీ ప్రాణముతోడు నాకు తెలియదనెను.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రాజు ఈ పడుచువాడు ఎవని కుమారుడో అడిగి తెలిసికొమ్మని అతనికి ఆజ్ఞ ఇచ్చెను.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ఫిలిష్తీయుని చంపి తిరిగి వచ్చినప్పుడు అబ్నేరు అతని పిలుచుకొనిపోయి ఫిలిష్తీయుని తల చేతనుండగా అతని సౌలు దగ్గరకు తోడుకొనివచ్చెను.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అతనిని చూచి చిన్నవాడా, నీవెవని కుమారుడవని అడుగగా దావీదు నేను బేత్లెహేమీయుడైన యెష్షయి అను నీ దాసుని కుమారుడనని ప్రత్యుత్తరమిచ్చెను.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గాతువాడైన గొల్యాతు అను శూరుడొకడు ఫిలిష్తీయుల దండులోనుండి బయలుదేరుచుండెను. అతడు ఆరుమూళ్ల జేనెడు ఎత్తు మనిషి.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తలమీద రాగి శిరస్త్రాణముండెను, అతడు యుద్ధకవచము ధరించియుండెను, ఆ కవచము అయిదువేల తులముల రాగి యెత్తుగలది.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అతని కాళ్లకు రాగి కవచమును అతని భుజముల మధ్యను రాగి బల్లెమొకటి యుండెను.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యీటె కఱ్ఱ నేతగాని దోనె అంత పెద్దది; మరియు అతని యీటె కొన ఆరువందల తులముల యినుము ఎత్తుగలది. ఒకడు డాలును మోయుచు అతని ముందర పోవుచుండెను.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నిలిచి ఇశ్రాయేలీయుల దండువారిని పిలిచి యుద్ధపంక్తులు తీర్చుటకై మీరెందుకు బయలుదేరి వచ్చితిరి?నేను ఫిలిష్తీయుడను కానా? మీరు సౌలు దాసులుకారా? మీ పక్షముగా ఒకనిని ఏర్పరచుకొని అతని నాయొద్దకు పంపుడి;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నాతో పోట్లాడి నన్ను చంపగలిగిన యెడల మేము మీకు దాసులమగుదుము; నేనతని జయించి చంపినయెడల మీరు మాకు దాసులై మాకు దాస్యము చేయుదురు.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దినమున నేను ఇశ్రాయేలీయుల సైన్యములను తిరస్కరించుచున్నాను. ఒకని నియమించిన యెడల వాడును నేనును పోట్లాడుదుమని ఆ ఫిలిష్తీయుడు చెప్పుచువచ్చెను.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సౌలును ఇశ్రాయేలీయులందరును ఆ ఫిలిష్తీయుని మాటలు వినినప్పుడు బహు భీతులైరి.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యూదా బేత్లెహేమువాడగు ఎఫ్రాతీయుడైన యెష్షయి అనువాని కుమారుడు. యెష్షయికి ఎనమండుగురు కుమాళ్లుండిరి. అతడు సౌలు కాలమందు జనులలో ముసలివాడైయుండెను.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యెష్షయి యొక్క ముగ్గురు పెద్దకుమారులు యుద్ధమునకు సౌలువెంటను పోయి యుండిరి. యుద్ధమునకు పోయిన అతని ముగ్గురు కుమారుల పేరులు ఏవనగా, జ్యేష్ఠుడు ఏలీయాబు, రెండవవాడు అబీనాదాబు, మూడవవాడు షమ్మా,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కనిష్ఠుడు; పెద్దవారైన ముగ్గురు సౌలువెంటను పోయి యుండిరిగాని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బేత్లెహేములో తన తండ్రి గొఱ్ఱలను మేపుచు సౌలునొద్దకు తిరిగిపోవుచు వచ్చుచు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ఫిలిష్తీయుడు ఉదయమునను సాయంత్రమునను బయలుదేరుచు నలువది దినములు తన్ను తాను అగుపరచుకొనుచు వచ్చెను.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యెష్షయి తన కుమారుడైన దావీదును పిలిచి నీ సహోదరులకొరకు వేయించిన యీ గోధుమలలో ఒక తూమెడును ఈ పది రొట్టెలను తీసికొని దండులో నున్న నీ సహోదరుల దగ్గరకు త్వరగా పొమ్ము.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17:18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మరియు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జున్నుగడ్డలు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సహస్రాధిపతి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కిమ్ము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సహోదరులు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క్షేమముగా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నున్నారో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లేదో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సంగతి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తెలిసికొని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వారియొద్దనుండి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ఆనవాలొకటి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తీసికొనిరమ్మని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పంపివేసెను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17:19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ఇశ్రాయేలీయులందరును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ఏలా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లోయలో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యుద్ధము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చేయుచుండగా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17:20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ఉదయమున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లేచి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ఒక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కాపరికి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గొఱ్ఱలను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అప్పగించి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ఆ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వస్తువులను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తనకిచ్చిన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ఆజ్ఞ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చొప్పున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ప్రయాణమైపోయెను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అయితే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కందకమునకు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వచ్చునప్పటికి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వీరును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పంక్తులుగా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జయము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జయమని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అరుచుచు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యుద్ధమునకు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సాగుచుండిరి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సైన్యము సైన్యమునకు ఎదురై ఇశ్రాయేలీయులును ఫిలిష్తీయులును యుద్ధసన్నద్ధులై బయలుదేరుచుండిరి.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తాను తెచ్చిన వస్తువులను సామగ్రిని కనిపెట్టువాని వశము చేసి, పరుగెత్తిపోయి సైన్యములో చొచ్చి కుశల ప్రశ్నలు తన సహోదరులనడిగెను.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వారితో మాటలాడుచుండగా గాతు ఫిలిష్తీయుడైన గొల్యాతు అను శూరుడు ఫిలిష్తీయుల సైన్యములోనుండి వచ్చి పై చెప్పిన మాటలచొప్పున పలుకగా దావీదు వినెను.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1135</Words>
  <Application>Microsoft Office PowerPoint</Application>
  <PresentationFormat>Widescreen</PresentationFormat>
  <Paragraphs>80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1 సమూయేలు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2021-02-10T04:53:55Z</dcterms:modified>
  <cp:revision>2</cp:revision>
  <dc:title>1 సమూయేలు</dc:title>
</cp:coreProperties>
</file>